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8" r:id="rId20"/>
    <p:sldId id="277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80BECA"/>
    <a:srgbClr val="9AD6E4"/>
    <a:srgbClr val="33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66BD39-6EF0-46F2-ADDE-A640EEFC33B1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07EA84-C879-4061-849D-FB77A112F4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145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Free</a:t>
            </a:r>
            <a:r>
              <a:rPr lang="en-US" baseline="0" dirty="0" smtClean="0"/>
              <a:t> alternatives: </a:t>
            </a:r>
            <a:r>
              <a:rPr lang="en-US" baseline="0" dirty="0" err="1" smtClean="0"/>
              <a:t>Videolicious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Telligami</a:t>
            </a:r>
            <a:r>
              <a:rPr lang="en-US" baseline="0" dirty="0" smtClean="0"/>
              <a:t>, and </a:t>
            </a:r>
            <a:r>
              <a:rPr lang="en-US" baseline="0" dirty="0" err="1" smtClean="0"/>
              <a:t>Touchcast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07EA84-C879-4061-849D-FB77A112F4C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714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76663-7AD3-4FDD-BF53-24B2A6066757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998B8-04FA-4B32-AEFB-3C024EE74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497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76663-7AD3-4FDD-BF53-24B2A6066757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998B8-04FA-4B32-AEFB-3C024EE74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080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76663-7AD3-4FDD-BF53-24B2A6066757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998B8-04FA-4B32-AEFB-3C024EE74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394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76663-7AD3-4FDD-BF53-24B2A6066757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998B8-04FA-4B32-AEFB-3C024EE74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737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76663-7AD3-4FDD-BF53-24B2A6066757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998B8-04FA-4B32-AEFB-3C024EE74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521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76663-7AD3-4FDD-BF53-24B2A6066757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998B8-04FA-4B32-AEFB-3C024EE74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810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76663-7AD3-4FDD-BF53-24B2A6066757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998B8-04FA-4B32-AEFB-3C024EE74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08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76663-7AD3-4FDD-BF53-24B2A6066757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998B8-04FA-4B32-AEFB-3C024EE74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364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76663-7AD3-4FDD-BF53-24B2A6066757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998B8-04FA-4B32-AEFB-3C024EE74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836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76663-7AD3-4FDD-BF53-24B2A6066757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998B8-04FA-4B32-AEFB-3C024EE74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5027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76663-7AD3-4FDD-BF53-24B2A6066757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998B8-04FA-4B32-AEFB-3C024EE74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71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C76663-7AD3-4FDD-BF53-24B2A6066757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998B8-04FA-4B32-AEFB-3C024EE74F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566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74" y="0"/>
            <a:ext cx="9045426" cy="670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530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2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8873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472"/>
            <a:ext cx="9145373" cy="683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0264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8" y="0"/>
            <a:ext cx="9221337" cy="689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9216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-13649"/>
            <a:ext cx="9220200" cy="693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0727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43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5964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923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9068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549"/>
            <a:ext cx="9144000" cy="686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2164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36" y="1137"/>
            <a:ext cx="9154236" cy="6894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1581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343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7153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452938"/>
          </a:xfrm>
        </p:spPr>
        <p:txBody>
          <a:bodyPr>
            <a:normAutofit/>
          </a:bodyPr>
          <a:lstStyle/>
          <a:p>
            <a:r>
              <a:rPr lang="en-US" sz="4400" dirty="0" err="1" smtClean="0"/>
              <a:t>Videolicious</a:t>
            </a:r>
            <a:endParaRPr lang="en-US" sz="4400" dirty="0" smtClean="0"/>
          </a:p>
          <a:p>
            <a:pPr marL="0" indent="0">
              <a:buNone/>
            </a:pPr>
            <a:endParaRPr lang="en-US" sz="4400" dirty="0" smtClean="0"/>
          </a:p>
          <a:p>
            <a:r>
              <a:rPr lang="en-US" sz="4400" dirty="0" err="1" smtClean="0"/>
              <a:t>Tellagami</a:t>
            </a:r>
            <a:endParaRPr lang="en-US" sz="4400" dirty="0" smtClean="0"/>
          </a:p>
          <a:p>
            <a:pPr marL="0" indent="0">
              <a:buNone/>
            </a:pPr>
            <a:endParaRPr lang="en-US" sz="4400" dirty="0" smtClean="0"/>
          </a:p>
          <a:p>
            <a:r>
              <a:rPr lang="en-US" sz="4400" dirty="0" err="1" smtClean="0"/>
              <a:t>Touchcast</a:t>
            </a:r>
            <a:endParaRPr lang="en-US" sz="44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2057400"/>
            <a:ext cx="942975" cy="895350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10650" cy="167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3419901"/>
            <a:ext cx="857250" cy="8572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884" y="5105400"/>
            <a:ext cx="726281" cy="726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746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9" y="13648"/>
            <a:ext cx="9122391" cy="6848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1994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96400" cy="6964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132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" y="-13648"/>
            <a:ext cx="9220185" cy="6871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096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86"/>
            <a:ext cx="9144000" cy="6886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023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2" y="0"/>
            <a:ext cx="9115567" cy="6779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7606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6890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8063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30" y="32982"/>
            <a:ext cx="9106469" cy="6808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7508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88" y="-4550"/>
            <a:ext cx="9149687" cy="686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74549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871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3363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13</Words>
  <Application>Microsoft Office PowerPoint</Application>
  <PresentationFormat>On-screen Show (4:3)</PresentationFormat>
  <Paragraphs>7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 </dc:creator>
  <cp:lastModifiedBy> </cp:lastModifiedBy>
  <cp:revision>7</cp:revision>
  <dcterms:created xsi:type="dcterms:W3CDTF">2014-03-26T16:17:38Z</dcterms:created>
  <dcterms:modified xsi:type="dcterms:W3CDTF">2014-03-26T17:37:27Z</dcterms:modified>
</cp:coreProperties>
</file>